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Aldrich"/>
      <p:regular r:id="rId11"/>
    </p:embeddedFont>
    <p:embeddedFont>
      <p:font typeface="Palanquin Dark"/>
      <p:regular r:id="rId12"/>
      <p:bold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Advent Pro Medium"/>
      <p:regular r:id="rId18"/>
      <p:bold r:id="rId19"/>
      <p:italic r:id="rId20"/>
      <p:boldItalic r:id="rId21"/>
    </p:embeddedFont>
    <p:embeddedFont>
      <p:font typeface="Abhaya Libre"/>
      <p:regular r:id="rId22"/>
      <p:bold r:id="rId23"/>
    </p:embeddedFont>
    <p:embeddedFont>
      <p:font typeface="Advent Pr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dventProMedium-italic.fntdata"/><Relationship Id="rId22" Type="http://schemas.openxmlformats.org/officeDocument/2006/relationships/font" Target="fonts/AbhayaLibre-regular.fntdata"/><Relationship Id="rId21" Type="http://schemas.openxmlformats.org/officeDocument/2006/relationships/font" Target="fonts/AdventProMedium-boldItalic.fntdata"/><Relationship Id="rId24" Type="http://schemas.openxmlformats.org/officeDocument/2006/relationships/font" Target="fonts/AdventPro-regular.fntdata"/><Relationship Id="rId23" Type="http://schemas.openxmlformats.org/officeDocument/2006/relationships/font" Target="fonts/AbhayaLibre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dventPro-italic.fntdata"/><Relationship Id="rId25" Type="http://schemas.openxmlformats.org/officeDocument/2006/relationships/font" Target="fonts/AdventPro-bold.fntdata"/><Relationship Id="rId27" Type="http://schemas.openxmlformats.org/officeDocument/2006/relationships/font" Target="fonts/AdventPr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Aldrich-regular.fntdata"/><Relationship Id="rId10" Type="http://schemas.openxmlformats.org/officeDocument/2006/relationships/slide" Target="slides/slide6.xml"/><Relationship Id="rId13" Type="http://schemas.openxmlformats.org/officeDocument/2006/relationships/font" Target="fonts/PalanquinDark-bold.fntdata"/><Relationship Id="rId12" Type="http://schemas.openxmlformats.org/officeDocument/2006/relationships/font" Target="fonts/PalanquinDark-regular.fntdata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19" Type="http://schemas.openxmlformats.org/officeDocument/2006/relationships/font" Target="fonts/AdventProMedium-bold.fntdata"/><Relationship Id="rId18" Type="http://schemas.openxmlformats.org/officeDocument/2006/relationships/font" Target="fonts/AdventProMedium-regular.fntdata"/></Relationships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94f82a0b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94f82a0b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52a7caf94b_1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52a7caf94b_1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2d7eedf5e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2d7eedf5e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5207a17831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5207a17831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52a7caf94b_1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52a7caf94b_1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2d7eedf5e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2d7eedf5e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558550" y="3545000"/>
            <a:ext cx="4026900" cy="43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hasCustomPrompt="1" type="title"/>
          </p:nvPr>
        </p:nvSpPr>
        <p:spPr>
          <a:xfrm>
            <a:off x="1883100" y="1316100"/>
            <a:ext cx="5377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1883100" y="3279600"/>
            <a:ext cx="5377800" cy="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hasCustomPrompt="1" type="title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2" type="subTitle"/>
          </p:nvPr>
        </p:nvSpPr>
        <p:spPr>
          <a:xfrm flipH="1">
            <a:off x="1880113" y="2039873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2" name="Google Shape;92;p13"/>
          <p:cNvSpPr txBox="1"/>
          <p:nvPr>
            <p:ph hasCustomPrompt="1" idx="3" type="title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idx="4" type="subTitle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5" type="subTitle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5" name="Google Shape;95;p13"/>
          <p:cNvSpPr txBox="1"/>
          <p:nvPr>
            <p:ph hasCustomPrompt="1" idx="6" type="title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idx="7" type="subTitle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8" type="subTitle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3"/>
          <p:cNvSpPr txBox="1"/>
          <p:nvPr>
            <p:ph hasCustomPrompt="1" idx="9" type="title"/>
          </p:nvPr>
        </p:nvSpPr>
        <p:spPr>
          <a:xfrm>
            <a:off x="4710913" y="3163275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/>
          <p:nvPr>
            <p:ph idx="13" type="subTitle"/>
          </p:nvPr>
        </p:nvSpPr>
        <p:spPr>
          <a:xfrm>
            <a:off x="5719788" y="3243076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14" type="subTitle"/>
          </p:nvPr>
        </p:nvSpPr>
        <p:spPr>
          <a:xfrm>
            <a:off x="5719788" y="3549025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1" name="Google Shape;101;p13"/>
          <p:cNvSpPr txBox="1"/>
          <p:nvPr>
            <p:ph idx="15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102" name="Google Shape;10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18178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899409" y="-3397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-754803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6899409" y="1994105"/>
            <a:ext cx="4916874" cy="36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/>
          <p:nvPr>
            <p:ph type="title"/>
          </p:nvPr>
        </p:nvSpPr>
        <p:spPr>
          <a:xfrm>
            <a:off x="3688525" y="1568200"/>
            <a:ext cx="37626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0" name="Google Shape;110;p14"/>
          <p:cNvSpPr txBox="1"/>
          <p:nvPr>
            <p:ph hasCustomPrompt="1" idx="2" type="title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/>
          <p:nvPr>
            <p:ph idx="1" type="subTitle"/>
          </p:nvPr>
        </p:nvSpPr>
        <p:spPr>
          <a:xfrm>
            <a:off x="3688525" y="3107575"/>
            <a:ext cx="37626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12" name="Google Shape;1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73595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-2385215" y="-26092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2385215" y="1767155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510220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4"/>
          <p:cNvGrpSpPr/>
          <p:nvPr/>
        </p:nvGrpSpPr>
        <p:grpSpPr>
          <a:xfrm rot="5400000">
            <a:off x="5377120" y="-599100"/>
            <a:ext cx="786600" cy="2666275"/>
            <a:chOff x="8357395" y="2343975"/>
            <a:chExt cx="786600" cy="2666275"/>
          </a:xfrm>
        </p:grpSpPr>
        <p:sp>
          <p:nvSpPr>
            <p:cNvPr id="117" name="Google Shape;117;p14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>
            <p:ph type="title"/>
          </p:nvPr>
        </p:nvSpPr>
        <p:spPr>
          <a:xfrm>
            <a:off x="1151550" y="1452113"/>
            <a:ext cx="48393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24" name="Google Shape;124;p15"/>
          <p:cNvSpPr txBox="1"/>
          <p:nvPr>
            <p:ph hasCustomPrompt="1" idx="2" type="title"/>
          </p:nvPr>
        </p:nvSpPr>
        <p:spPr>
          <a:xfrm>
            <a:off x="6050550" y="1452125"/>
            <a:ext cx="20553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25" name="Google Shape;125;p15"/>
          <p:cNvSpPr txBox="1"/>
          <p:nvPr>
            <p:ph idx="1" type="subTitle"/>
          </p:nvPr>
        </p:nvSpPr>
        <p:spPr>
          <a:xfrm>
            <a:off x="1151550" y="2937650"/>
            <a:ext cx="4839300" cy="42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26" name="Google Shape;12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-4679275" y="-2798065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690152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15"/>
          <p:cNvGrpSpPr/>
          <p:nvPr/>
        </p:nvGrpSpPr>
        <p:grpSpPr>
          <a:xfrm>
            <a:off x="6248175" y="4217875"/>
            <a:ext cx="1660050" cy="554100"/>
            <a:chOff x="439750" y="360325"/>
            <a:chExt cx="1660050" cy="554100"/>
          </a:xfrm>
        </p:grpSpPr>
        <p:sp>
          <p:nvSpPr>
            <p:cNvPr id="129" name="Google Shape;129;p1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 txBox="1"/>
          <p:nvPr>
            <p:ph type="title"/>
          </p:nvPr>
        </p:nvSpPr>
        <p:spPr>
          <a:xfrm>
            <a:off x="3640250" y="2259100"/>
            <a:ext cx="47904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35" name="Google Shape;135;p16"/>
          <p:cNvSpPr txBox="1"/>
          <p:nvPr>
            <p:ph hasCustomPrompt="1" idx="2" type="title"/>
          </p:nvPr>
        </p:nvSpPr>
        <p:spPr>
          <a:xfrm>
            <a:off x="3640250" y="539500"/>
            <a:ext cx="20526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/>
          <p:nvPr>
            <p:ph idx="1" type="subTitle"/>
          </p:nvPr>
        </p:nvSpPr>
        <p:spPr>
          <a:xfrm>
            <a:off x="3640250" y="3970525"/>
            <a:ext cx="4790400" cy="3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137" name="Google Shape;137;p16"/>
          <p:cNvGrpSpPr/>
          <p:nvPr/>
        </p:nvGrpSpPr>
        <p:grpSpPr>
          <a:xfrm>
            <a:off x="7039975" y="315100"/>
            <a:ext cx="1660050" cy="554100"/>
            <a:chOff x="439750" y="360325"/>
            <a:chExt cx="1660050" cy="554100"/>
          </a:xfrm>
        </p:grpSpPr>
        <p:sp>
          <p:nvSpPr>
            <p:cNvPr id="138" name="Google Shape;138;p16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3_1_2_2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 txBox="1"/>
          <p:nvPr>
            <p:ph idx="1" type="subTitle"/>
          </p:nvPr>
        </p:nvSpPr>
        <p:spPr>
          <a:xfrm>
            <a:off x="4452575" y="1722125"/>
            <a:ext cx="2589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2" type="subTitle"/>
          </p:nvPr>
        </p:nvSpPr>
        <p:spPr>
          <a:xfrm>
            <a:off x="4452576" y="2028038"/>
            <a:ext cx="2589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5" name="Google Shape;145;p17"/>
          <p:cNvSpPr txBox="1"/>
          <p:nvPr>
            <p:ph idx="3" type="subTitle"/>
          </p:nvPr>
        </p:nvSpPr>
        <p:spPr>
          <a:xfrm>
            <a:off x="4452575" y="3248947"/>
            <a:ext cx="2589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4" type="subTitle"/>
          </p:nvPr>
        </p:nvSpPr>
        <p:spPr>
          <a:xfrm>
            <a:off x="4452576" y="3554900"/>
            <a:ext cx="2589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7" name="Google Shape;147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48" name="Google Shape;148;p17"/>
          <p:cNvSpPr/>
          <p:nvPr>
            <p:ph idx="5" type="pic"/>
          </p:nvPr>
        </p:nvSpPr>
        <p:spPr>
          <a:xfrm>
            <a:off x="667025" y="1436800"/>
            <a:ext cx="3371700" cy="29103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grpSp>
        <p:nvGrpSpPr>
          <p:cNvPr id="149" name="Google Shape;149;p17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150" name="Google Shape;150;p17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3" name="Google Shape;15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93853">
            <a:off x="-1840147" y="2687331"/>
            <a:ext cx="4400435" cy="2595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859313">
            <a:off x="-673483" y="-449577"/>
            <a:ext cx="1651165" cy="1674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>
            <p:ph type="title"/>
          </p:nvPr>
        </p:nvSpPr>
        <p:spPr>
          <a:xfrm>
            <a:off x="1738700" y="1412551"/>
            <a:ext cx="56325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1755738" y="3022438"/>
            <a:ext cx="5632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/>
          <p:nvPr>
            <p:ph idx="2" type="pic"/>
          </p:nvPr>
        </p:nvSpPr>
        <p:spPr>
          <a:xfrm>
            <a:off x="5178413" y="1351250"/>
            <a:ext cx="1386900" cy="25458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9"/>
          <p:cNvSpPr txBox="1"/>
          <p:nvPr>
            <p:ph idx="1" type="subTitle"/>
          </p:nvPr>
        </p:nvSpPr>
        <p:spPr>
          <a:xfrm>
            <a:off x="1767325" y="2221504"/>
            <a:ext cx="29589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63" name="Google Shape;163;p19"/>
          <p:cNvSpPr txBox="1"/>
          <p:nvPr>
            <p:ph type="title"/>
          </p:nvPr>
        </p:nvSpPr>
        <p:spPr>
          <a:xfrm>
            <a:off x="17673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pic>
        <p:nvPicPr>
          <p:cNvPr id="164" name="Google Shape;1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667212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/>
          <p:nvPr>
            <p:ph idx="2" type="pic"/>
          </p:nvPr>
        </p:nvSpPr>
        <p:spPr>
          <a:xfrm>
            <a:off x="1810600" y="1201125"/>
            <a:ext cx="2347800" cy="28020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20"/>
          <p:cNvSpPr txBox="1"/>
          <p:nvPr>
            <p:ph idx="1" type="subTitle"/>
          </p:nvPr>
        </p:nvSpPr>
        <p:spPr>
          <a:xfrm>
            <a:off x="4693625" y="2221500"/>
            <a:ext cx="29589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69" name="Google Shape;169;p20"/>
          <p:cNvSpPr txBox="1"/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170" name="Google Shape;170;p20"/>
          <p:cNvGrpSpPr/>
          <p:nvPr/>
        </p:nvGrpSpPr>
        <p:grpSpPr>
          <a:xfrm rot="5400000">
            <a:off x="-116800" y="2294700"/>
            <a:ext cx="1660050" cy="554100"/>
            <a:chOff x="439750" y="360325"/>
            <a:chExt cx="1660050" cy="554100"/>
          </a:xfrm>
        </p:grpSpPr>
        <p:sp>
          <p:nvSpPr>
            <p:cNvPr id="171" name="Google Shape;171;p2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13225" y="2259100"/>
            <a:ext cx="41565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3056975" y="539500"/>
            <a:ext cx="18126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13225" y="3970425"/>
            <a:ext cx="4156500" cy="3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36347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938675" y="215450"/>
            <a:ext cx="1660050" cy="554100"/>
            <a:chOff x="938675" y="215450"/>
            <a:chExt cx="1660050" cy="554100"/>
          </a:xfrm>
        </p:grpSpPr>
        <p:sp>
          <p:nvSpPr>
            <p:cNvPr id="19" name="Google Shape;19;p3"/>
            <p:cNvSpPr/>
            <p:nvPr/>
          </p:nvSpPr>
          <p:spPr>
            <a:xfrm>
              <a:off x="938675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458650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997825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2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/>
          <p:nvPr>
            <p:ph idx="2" type="pic"/>
          </p:nvPr>
        </p:nvSpPr>
        <p:spPr>
          <a:xfrm>
            <a:off x="5351775" y="1550550"/>
            <a:ext cx="2367900" cy="13488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1738650" y="2267575"/>
            <a:ext cx="29874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78" name="Google Shape;178;p21"/>
          <p:cNvSpPr txBox="1"/>
          <p:nvPr>
            <p:ph type="title"/>
          </p:nvPr>
        </p:nvSpPr>
        <p:spPr>
          <a:xfrm>
            <a:off x="1738650" y="1559750"/>
            <a:ext cx="2987400" cy="59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179" name="Google Shape;179;p21"/>
          <p:cNvGrpSpPr/>
          <p:nvPr/>
        </p:nvGrpSpPr>
        <p:grpSpPr>
          <a:xfrm>
            <a:off x="7024275" y="262450"/>
            <a:ext cx="1660050" cy="554100"/>
            <a:chOff x="439750" y="360325"/>
            <a:chExt cx="1660050" cy="554100"/>
          </a:xfrm>
        </p:grpSpPr>
        <p:sp>
          <p:nvSpPr>
            <p:cNvPr id="180" name="Google Shape;180;p2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/>
          <p:nvPr>
            <p:ph type="title"/>
          </p:nvPr>
        </p:nvSpPr>
        <p:spPr>
          <a:xfrm>
            <a:off x="2011500" y="3302454"/>
            <a:ext cx="51210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22"/>
          <p:cNvSpPr txBox="1"/>
          <p:nvPr>
            <p:ph idx="1" type="subTitle"/>
          </p:nvPr>
        </p:nvSpPr>
        <p:spPr>
          <a:xfrm>
            <a:off x="2011500" y="1586200"/>
            <a:ext cx="5121000" cy="16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700000">
            <a:off x="-758087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929628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397922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2699997">
            <a:off x="-1501425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8100000">
            <a:off x="-2019592" y="1968468"/>
            <a:ext cx="4916876" cy="3637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25"/>
          <p:cNvGrpSpPr/>
          <p:nvPr/>
        </p:nvGrpSpPr>
        <p:grpSpPr>
          <a:xfrm>
            <a:off x="2571750" y="4405300"/>
            <a:ext cx="1660050" cy="554100"/>
            <a:chOff x="439750" y="360325"/>
            <a:chExt cx="1660050" cy="554100"/>
          </a:xfrm>
        </p:grpSpPr>
        <p:sp>
          <p:nvSpPr>
            <p:cNvPr id="203" name="Google Shape;203;p2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6" name="Google Shape;2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2700000">
            <a:off x="7981919" y="1068962"/>
            <a:ext cx="2675653" cy="2713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10" name="Google Shape;2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-1745205" y="-147569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5641433" y="319860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1414317" y="319860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40903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22" name="Google Shape;2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533986" y="246113"/>
            <a:ext cx="6530724" cy="48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40687">
            <a:off x="-745933" y="3988148"/>
            <a:ext cx="1651165" cy="1674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7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5677658" y="-1523520"/>
            <a:ext cx="4916876" cy="3637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8" name="Google Shape;228;p29"/>
          <p:cNvGrpSpPr/>
          <p:nvPr/>
        </p:nvGrpSpPr>
        <p:grpSpPr>
          <a:xfrm>
            <a:off x="387225" y="327175"/>
            <a:ext cx="1660050" cy="554100"/>
            <a:chOff x="439750" y="360325"/>
            <a:chExt cx="1660050" cy="554100"/>
          </a:xfrm>
        </p:grpSpPr>
        <p:sp>
          <p:nvSpPr>
            <p:cNvPr id="229" name="Google Shape;229;p29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699998">
            <a:off x="5237862" y="-958278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6" name="Google Shape;23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875853" y="3408775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099998">
            <a:off x="4585862" y="1867022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25" y="1559100"/>
            <a:ext cx="4253700" cy="20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"/>
          <p:cNvSpPr/>
          <p:nvPr>
            <p:ph idx="2" type="pic"/>
          </p:nvPr>
        </p:nvSpPr>
        <p:spPr>
          <a:xfrm>
            <a:off x="5262648" y="1347750"/>
            <a:ext cx="2859600" cy="2448000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8" name="Google Shape;28;p4"/>
          <p:cNvGrpSpPr/>
          <p:nvPr/>
        </p:nvGrpSpPr>
        <p:grpSpPr>
          <a:xfrm>
            <a:off x="713225" y="4272300"/>
            <a:ext cx="1660050" cy="554100"/>
            <a:chOff x="439750" y="360325"/>
            <a:chExt cx="1660050" cy="554100"/>
          </a:xfrm>
        </p:grpSpPr>
        <p:sp>
          <p:nvSpPr>
            <p:cNvPr id="29" name="Google Shape;29;p4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" name="Google Shape;3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15547" y="-1075025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720025" y="1254600"/>
            <a:ext cx="7717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" name="Google Shape;240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41" name="Google Shape;24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4667759" y="-2506075"/>
            <a:ext cx="6632527" cy="4906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2224591" y="2738625"/>
            <a:ext cx="6632527" cy="49063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31"/>
          <p:cNvGrpSpPr/>
          <p:nvPr/>
        </p:nvGrpSpPr>
        <p:grpSpPr>
          <a:xfrm rot="5400000">
            <a:off x="7744975" y="3328763"/>
            <a:ext cx="1660050" cy="554100"/>
            <a:chOff x="439750" y="360325"/>
            <a:chExt cx="1660050" cy="554100"/>
          </a:xfrm>
        </p:grpSpPr>
        <p:sp>
          <p:nvSpPr>
            <p:cNvPr id="244" name="Google Shape;244;p3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2"/>
          <p:cNvSpPr txBox="1"/>
          <p:nvPr>
            <p:ph idx="1" type="subTitle"/>
          </p:nvPr>
        </p:nvSpPr>
        <p:spPr>
          <a:xfrm>
            <a:off x="827225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50" name="Google Shape;250;p32"/>
          <p:cNvSpPr txBox="1"/>
          <p:nvPr>
            <p:ph idx="2" type="subTitle"/>
          </p:nvPr>
        </p:nvSpPr>
        <p:spPr>
          <a:xfrm>
            <a:off x="827225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1" name="Google Shape;251;p32"/>
          <p:cNvSpPr txBox="1"/>
          <p:nvPr>
            <p:ph idx="3" type="subTitle"/>
          </p:nvPr>
        </p:nvSpPr>
        <p:spPr>
          <a:xfrm>
            <a:off x="3442950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52" name="Google Shape;252;p32"/>
          <p:cNvSpPr txBox="1"/>
          <p:nvPr>
            <p:ph idx="4" type="subTitle"/>
          </p:nvPr>
        </p:nvSpPr>
        <p:spPr>
          <a:xfrm>
            <a:off x="3442950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3" name="Google Shape;253;p32"/>
          <p:cNvSpPr txBox="1"/>
          <p:nvPr>
            <p:ph idx="5" type="subTitle"/>
          </p:nvPr>
        </p:nvSpPr>
        <p:spPr>
          <a:xfrm>
            <a:off x="6058675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54" name="Google Shape;254;p32"/>
          <p:cNvSpPr txBox="1"/>
          <p:nvPr>
            <p:ph idx="6" type="subTitle"/>
          </p:nvPr>
        </p:nvSpPr>
        <p:spPr>
          <a:xfrm>
            <a:off x="6058674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5" name="Google Shape;255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56" name="Google Shape;2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5779158" y="3466068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1276592" y="3466068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-1433967" y="-1930382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5621783" y="-1930382"/>
            <a:ext cx="4916876" cy="363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3"/>
          <p:cNvSpPr txBox="1"/>
          <p:nvPr>
            <p:ph idx="1" type="subTitle"/>
          </p:nvPr>
        </p:nvSpPr>
        <p:spPr>
          <a:xfrm>
            <a:off x="713227" y="29219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63" name="Google Shape;263;p33"/>
          <p:cNvSpPr txBox="1"/>
          <p:nvPr>
            <p:ph idx="2" type="subTitle"/>
          </p:nvPr>
        </p:nvSpPr>
        <p:spPr>
          <a:xfrm>
            <a:off x="713225" y="32933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4" name="Google Shape;264;p33"/>
          <p:cNvSpPr txBox="1"/>
          <p:nvPr>
            <p:ph idx="3" type="subTitle"/>
          </p:nvPr>
        </p:nvSpPr>
        <p:spPr>
          <a:xfrm>
            <a:off x="3336300" y="23123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65" name="Google Shape;265;p33"/>
          <p:cNvSpPr txBox="1"/>
          <p:nvPr>
            <p:ph idx="4" type="subTitle"/>
          </p:nvPr>
        </p:nvSpPr>
        <p:spPr>
          <a:xfrm>
            <a:off x="3336300" y="26837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6" name="Google Shape;266;p33"/>
          <p:cNvSpPr txBox="1"/>
          <p:nvPr>
            <p:ph idx="5" type="subTitle"/>
          </p:nvPr>
        </p:nvSpPr>
        <p:spPr>
          <a:xfrm>
            <a:off x="5959375" y="29219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67" name="Google Shape;267;p33"/>
          <p:cNvSpPr txBox="1"/>
          <p:nvPr>
            <p:ph idx="6" type="subTitle"/>
          </p:nvPr>
        </p:nvSpPr>
        <p:spPr>
          <a:xfrm>
            <a:off x="5959375" y="32933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8" name="Google Shape;268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40903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6303">
            <a:off x="3431414" y="3026507"/>
            <a:ext cx="2323118" cy="5143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793696">
            <a:off x="2484513" y="3974151"/>
            <a:ext cx="4400443" cy="259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4"/>
          <p:cNvSpPr txBox="1"/>
          <p:nvPr>
            <p:ph hasCustomPrompt="1" type="title"/>
          </p:nvPr>
        </p:nvSpPr>
        <p:spPr>
          <a:xfrm>
            <a:off x="2067263" y="3439350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Char char="+"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  <p:sp>
        <p:nvSpPr>
          <p:cNvPr id="276" name="Google Shape;276;p34"/>
          <p:cNvSpPr txBox="1"/>
          <p:nvPr>
            <p:ph hasCustomPrompt="1" idx="2" type="title"/>
          </p:nvPr>
        </p:nvSpPr>
        <p:spPr>
          <a:xfrm>
            <a:off x="2067263" y="1416875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7" name="Google Shape;277;p34"/>
          <p:cNvSpPr txBox="1"/>
          <p:nvPr>
            <p:ph hasCustomPrompt="1" idx="3" type="title"/>
          </p:nvPr>
        </p:nvSpPr>
        <p:spPr>
          <a:xfrm>
            <a:off x="2067263" y="2428125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8" name="Google Shape;278;p34"/>
          <p:cNvSpPr txBox="1"/>
          <p:nvPr>
            <p:ph idx="1" type="subTitle"/>
          </p:nvPr>
        </p:nvSpPr>
        <p:spPr>
          <a:xfrm>
            <a:off x="4777300" y="3592800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9" name="Google Shape;279;p34"/>
          <p:cNvSpPr txBox="1"/>
          <p:nvPr>
            <p:ph idx="4" type="subTitle"/>
          </p:nvPr>
        </p:nvSpPr>
        <p:spPr>
          <a:xfrm>
            <a:off x="4777300" y="2581575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0" name="Google Shape;280;p34"/>
          <p:cNvSpPr txBox="1"/>
          <p:nvPr>
            <p:ph idx="5" type="subTitle"/>
          </p:nvPr>
        </p:nvSpPr>
        <p:spPr>
          <a:xfrm>
            <a:off x="4777300" y="1570325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1" name="Google Shape;281;p34"/>
          <p:cNvSpPr txBox="1"/>
          <p:nvPr>
            <p:ph idx="6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82" name="Google Shape;2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-4200897" y="582463"/>
            <a:ext cx="7657246" cy="8935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5"/>
          <p:cNvSpPr txBox="1"/>
          <p:nvPr>
            <p:ph idx="1" type="subTitle"/>
          </p:nvPr>
        </p:nvSpPr>
        <p:spPr>
          <a:xfrm>
            <a:off x="714044" y="2127795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86" name="Google Shape;286;p35"/>
          <p:cNvSpPr txBox="1"/>
          <p:nvPr>
            <p:ph idx="2" type="subTitle"/>
          </p:nvPr>
        </p:nvSpPr>
        <p:spPr>
          <a:xfrm>
            <a:off x="714035" y="1433625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7" name="Google Shape;287;p35"/>
          <p:cNvSpPr txBox="1"/>
          <p:nvPr>
            <p:ph idx="3" type="subTitle"/>
          </p:nvPr>
        </p:nvSpPr>
        <p:spPr>
          <a:xfrm>
            <a:off x="2099807" y="3514800"/>
            <a:ext cx="2173200" cy="3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88" name="Google Shape;288;p35"/>
          <p:cNvSpPr txBox="1"/>
          <p:nvPr>
            <p:ph idx="4" type="subTitle"/>
          </p:nvPr>
        </p:nvSpPr>
        <p:spPr>
          <a:xfrm>
            <a:off x="2099797" y="3819851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9" name="Google Shape;289;p35"/>
          <p:cNvSpPr txBox="1"/>
          <p:nvPr>
            <p:ph idx="5" type="subTitle"/>
          </p:nvPr>
        </p:nvSpPr>
        <p:spPr>
          <a:xfrm>
            <a:off x="3485639" y="2127798"/>
            <a:ext cx="21729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90" name="Google Shape;290;p35"/>
          <p:cNvSpPr txBox="1"/>
          <p:nvPr>
            <p:ph idx="6" type="subTitle"/>
          </p:nvPr>
        </p:nvSpPr>
        <p:spPr>
          <a:xfrm>
            <a:off x="3485400" y="1433625"/>
            <a:ext cx="21729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1" name="Google Shape;291;p35"/>
          <p:cNvSpPr txBox="1"/>
          <p:nvPr>
            <p:ph idx="7" type="subTitle"/>
          </p:nvPr>
        </p:nvSpPr>
        <p:spPr>
          <a:xfrm>
            <a:off x="4871009" y="3514800"/>
            <a:ext cx="2173200" cy="3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92" name="Google Shape;292;p35"/>
          <p:cNvSpPr txBox="1"/>
          <p:nvPr>
            <p:ph idx="8" type="subTitle"/>
          </p:nvPr>
        </p:nvSpPr>
        <p:spPr>
          <a:xfrm>
            <a:off x="4871000" y="3819851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3" name="Google Shape;293;p3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94" name="Google Shape;29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-674237" y="2244210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3">
            <a:off x="-1417575" y="3351778"/>
            <a:ext cx="4400439" cy="25955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" name="Google Shape;296;p35"/>
          <p:cNvGrpSpPr/>
          <p:nvPr/>
        </p:nvGrpSpPr>
        <p:grpSpPr>
          <a:xfrm>
            <a:off x="439750" y="360325"/>
            <a:ext cx="1660050" cy="554100"/>
            <a:chOff x="439750" y="360325"/>
            <a:chExt cx="1660050" cy="554100"/>
          </a:xfrm>
        </p:grpSpPr>
        <p:sp>
          <p:nvSpPr>
            <p:cNvPr id="297" name="Google Shape;297;p3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0" name="Google Shape;30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092947" y="-2799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6423786" y="234038"/>
            <a:ext cx="6530724" cy="48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_1_4_2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6"/>
          <p:cNvSpPr txBox="1"/>
          <p:nvPr>
            <p:ph idx="1" type="subTitle"/>
          </p:nvPr>
        </p:nvSpPr>
        <p:spPr>
          <a:xfrm>
            <a:off x="2146350" y="1634754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05" name="Google Shape;305;p36"/>
          <p:cNvSpPr txBox="1"/>
          <p:nvPr>
            <p:ph idx="2" type="subTitle"/>
          </p:nvPr>
        </p:nvSpPr>
        <p:spPr>
          <a:xfrm>
            <a:off x="2146338" y="22565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06" name="Google Shape;306;p36"/>
          <p:cNvSpPr txBox="1"/>
          <p:nvPr>
            <p:ph idx="3" type="subTitle"/>
          </p:nvPr>
        </p:nvSpPr>
        <p:spPr>
          <a:xfrm>
            <a:off x="2146350" y="3119753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07" name="Google Shape;307;p36"/>
          <p:cNvSpPr txBox="1"/>
          <p:nvPr>
            <p:ph idx="4" type="subTitle"/>
          </p:nvPr>
        </p:nvSpPr>
        <p:spPr>
          <a:xfrm>
            <a:off x="2146338" y="37415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08" name="Google Shape;308;p36"/>
          <p:cNvSpPr txBox="1"/>
          <p:nvPr>
            <p:ph idx="5" type="subTitle"/>
          </p:nvPr>
        </p:nvSpPr>
        <p:spPr>
          <a:xfrm>
            <a:off x="6257579" y="1634754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09" name="Google Shape;309;p36"/>
          <p:cNvSpPr txBox="1"/>
          <p:nvPr>
            <p:ph idx="6" type="subTitle"/>
          </p:nvPr>
        </p:nvSpPr>
        <p:spPr>
          <a:xfrm>
            <a:off x="6257575" y="22565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10" name="Google Shape;310;p36"/>
          <p:cNvSpPr txBox="1"/>
          <p:nvPr>
            <p:ph idx="7" type="subTitle"/>
          </p:nvPr>
        </p:nvSpPr>
        <p:spPr>
          <a:xfrm>
            <a:off x="6257579" y="3119753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11" name="Google Shape;311;p36"/>
          <p:cNvSpPr txBox="1"/>
          <p:nvPr>
            <p:ph idx="8" type="subTitle"/>
          </p:nvPr>
        </p:nvSpPr>
        <p:spPr>
          <a:xfrm>
            <a:off x="6257575" y="37415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12" name="Google Shape;312;p3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13" name="Google Shape;3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3234144" y="3926648"/>
            <a:ext cx="2675653" cy="2713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3_1_4_2_1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7"/>
          <p:cNvSpPr txBox="1"/>
          <p:nvPr>
            <p:ph idx="1" type="subTitle"/>
          </p:nvPr>
        </p:nvSpPr>
        <p:spPr>
          <a:xfrm>
            <a:off x="2001589" y="16021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17" name="Google Shape;317;p37"/>
          <p:cNvSpPr txBox="1"/>
          <p:nvPr>
            <p:ph idx="2" type="subTitle"/>
          </p:nvPr>
        </p:nvSpPr>
        <p:spPr>
          <a:xfrm>
            <a:off x="2001588" y="19062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18" name="Google Shape;318;p37"/>
          <p:cNvSpPr txBox="1"/>
          <p:nvPr>
            <p:ph idx="3" type="subTitle"/>
          </p:nvPr>
        </p:nvSpPr>
        <p:spPr>
          <a:xfrm>
            <a:off x="3485376" y="30872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19" name="Google Shape;319;p37"/>
          <p:cNvSpPr txBox="1"/>
          <p:nvPr>
            <p:ph idx="4" type="subTitle"/>
          </p:nvPr>
        </p:nvSpPr>
        <p:spPr>
          <a:xfrm>
            <a:off x="3485375" y="33931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0" name="Google Shape;320;p37"/>
          <p:cNvSpPr txBox="1"/>
          <p:nvPr>
            <p:ph idx="5" type="subTitle"/>
          </p:nvPr>
        </p:nvSpPr>
        <p:spPr>
          <a:xfrm>
            <a:off x="4971087" y="16021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1" name="Google Shape;321;p37"/>
          <p:cNvSpPr txBox="1"/>
          <p:nvPr>
            <p:ph idx="6" type="subTitle"/>
          </p:nvPr>
        </p:nvSpPr>
        <p:spPr>
          <a:xfrm>
            <a:off x="4971087" y="19062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2" name="Google Shape;322;p37"/>
          <p:cNvSpPr txBox="1"/>
          <p:nvPr>
            <p:ph idx="7" type="subTitle"/>
          </p:nvPr>
        </p:nvSpPr>
        <p:spPr>
          <a:xfrm>
            <a:off x="6256587" y="30871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3" name="Google Shape;323;p37"/>
          <p:cNvSpPr txBox="1"/>
          <p:nvPr>
            <p:ph idx="8" type="subTitle"/>
          </p:nvPr>
        </p:nvSpPr>
        <p:spPr>
          <a:xfrm>
            <a:off x="6256587" y="33913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4" name="Google Shape;324;p37"/>
          <p:cNvSpPr txBox="1"/>
          <p:nvPr>
            <p:ph idx="9" type="subTitle"/>
          </p:nvPr>
        </p:nvSpPr>
        <p:spPr>
          <a:xfrm>
            <a:off x="714164" y="30872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5" name="Google Shape;325;p37"/>
          <p:cNvSpPr txBox="1"/>
          <p:nvPr>
            <p:ph idx="13" type="subTitle"/>
          </p:nvPr>
        </p:nvSpPr>
        <p:spPr>
          <a:xfrm>
            <a:off x="714163" y="33931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6" name="Google Shape;326;p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699997">
            <a:off x="-1501425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93696">
            <a:off x="2484513" y="3974151"/>
            <a:ext cx="4400443" cy="2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_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8"/>
          <p:cNvSpPr txBox="1"/>
          <p:nvPr>
            <p:ph idx="1" type="subTitle"/>
          </p:nvPr>
        </p:nvSpPr>
        <p:spPr>
          <a:xfrm>
            <a:off x="6050975" y="2496211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33" name="Google Shape;333;p38"/>
          <p:cNvSpPr txBox="1"/>
          <p:nvPr>
            <p:ph idx="2" type="subTitle"/>
          </p:nvPr>
        </p:nvSpPr>
        <p:spPr>
          <a:xfrm>
            <a:off x="6050975" y="2811449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34" name="Google Shape;334;p38"/>
          <p:cNvSpPr txBox="1"/>
          <p:nvPr>
            <p:ph idx="3" type="subTitle"/>
          </p:nvPr>
        </p:nvSpPr>
        <p:spPr>
          <a:xfrm>
            <a:off x="6050975" y="1372400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35" name="Google Shape;335;p38"/>
          <p:cNvSpPr txBox="1"/>
          <p:nvPr>
            <p:ph idx="4" type="subTitle"/>
          </p:nvPr>
        </p:nvSpPr>
        <p:spPr>
          <a:xfrm>
            <a:off x="6050975" y="1687627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36" name="Google Shape;336;p38"/>
          <p:cNvSpPr txBox="1"/>
          <p:nvPr>
            <p:ph idx="5" type="subTitle"/>
          </p:nvPr>
        </p:nvSpPr>
        <p:spPr>
          <a:xfrm>
            <a:off x="6050975" y="3620022"/>
            <a:ext cx="2110500" cy="371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6" type="subTitle"/>
          </p:nvPr>
        </p:nvSpPr>
        <p:spPr>
          <a:xfrm>
            <a:off x="6050975" y="3935250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38" name="Google Shape;338;p38"/>
          <p:cNvSpPr txBox="1"/>
          <p:nvPr>
            <p:ph idx="7" type="subTitle"/>
          </p:nvPr>
        </p:nvSpPr>
        <p:spPr>
          <a:xfrm>
            <a:off x="1986575" y="1372400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39" name="Google Shape;339;p38"/>
          <p:cNvSpPr txBox="1"/>
          <p:nvPr>
            <p:ph idx="8" type="subTitle"/>
          </p:nvPr>
        </p:nvSpPr>
        <p:spPr>
          <a:xfrm>
            <a:off x="1986575" y="1687627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0" name="Google Shape;340;p38"/>
          <p:cNvSpPr txBox="1"/>
          <p:nvPr>
            <p:ph idx="9" type="subTitle"/>
          </p:nvPr>
        </p:nvSpPr>
        <p:spPr>
          <a:xfrm>
            <a:off x="1986575" y="2496211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1" name="Google Shape;341;p38"/>
          <p:cNvSpPr txBox="1"/>
          <p:nvPr>
            <p:ph idx="13" type="subTitle"/>
          </p:nvPr>
        </p:nvSpPr>
        <p:spPr>
          <a:xfrm>
            <a:off x="1986575" y="2811449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2" name="Google Shape;342;p38"/>
          <p:cNvSpPr txBox="1"/>
          <p:nvPr>
            <p:ph idx="14" type="subTitle"/>
          </p:nvPr>
        </p:nvSpPr>
        <p:spPr>
          <a:xfrm>
            <a:off x="1986575" y="3620025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3" name="Google Shape;343;p38"/>
          <p:cNvSpPr txBox="1"/>
          <p:nvPr>
            <p:ph idx="15" type="subTitle"/>
          </p:nvPr>
        </p:nvSpPr>
        <p:spPr>
          <a:xfrm>
            <a:off x="1986575" y="3935250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4" name="Google Shape;344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45" name="Google Shape;34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940687">
            <a:off x="-745933" y="3988148"/>
            <a:ext cx="1651165" cy="1674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574223">
            <a:off x="5866021" y="-1741981"/>
            <a:ext cx="4916875" cy="363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3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9"/>
          <p:cNvSpPr txBox="1"/>
          <p:nvPr>
            <p:ph idx="1" type="subTitle"/>
          </p:nvPr>
        </p:nvSpPr>
        <p:spPr>
          <a:xfrm>
            <a:off x="3876950" y="1788750"/>
            <a:ext cx="35607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50" name="Google Shape;350;p39"/>
          <p:cNvSpPr txBox="1"/>
          <p:nvPr/>
        </p:nvSpPr>
        <p:spPr>
          <a:xfrm>
            <a:off x="3876950" y="3523250"/>
            <a:ext cx="36633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51" name="Google Shape;351;p39"/>
          <p:cNvSpPr txBox="1"/>
          <p:nvPr>
            <p:ph type="title"/>
          </p:nvPr>
        </p:nvSpPr>
        <p:spPr>
          <a:xfrm>
            <a:off x="3817375" y="554950"/>
            <a:ext cx="4613400" cy="109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52" name="Google Shape;35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535326" y="-494763"/>
            <a:ext cx="5093874" cy="61330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" name="Google Shape;353;p39"/>
          <p:cNvGrpSpPr/>
          <p:nvPr/>
        </p:nvGrpSpPr>
        <p:grpSpPr>
          <a:xfrm>
            <a:off x="1808350" y="262450"/>
            <a:ext cx="1660050" cy="554100"/>
            <a:chOff x="439750" y="360325"/>
            <a:chExt cx="1660050" cy="554100"/>
          </a:xfrm>
        </p:grpSpPr>
        <p:sp>
          <p:nvSpPr>
            <p:cNvPr id="354" name="Google Shape;354;p39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39"/>
          <p:cNvGrpSpPr/>
          <p:nvPr/>
        </p:nvGrpSpPr>
        <p:grpSpPr>
          <a:xfrm>
            <a:off x="8061270" y="2029300"/>
            <a:ext cx="786600" cy="2666275"/>
            <a:chOff x="8357395" y="2343975"/>
            <a:chExt cx="786600" cy="2666275"/>
          </a:xfrm>
        </p:grpSpPr>
        <p:sp>
          <p:nvSpPr>
            <p:cNvPr id="358" name="Google Shape;358;p3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4492080" y="1146832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40"/>
          <p:cNvGrpSpPr/>
          <p:nvPr/>
        </p:nvGrpSpPr>
        <p:grpSpPr>
          <a:xfrm>
            <a:off x="512250" y="262450"/>
            <a:ext cx="1660050" cy="554100"/>
            <a:chOff x="439750" y="360325"/>
            <a:chExt cx="1660050" cy="554100"/>
          </a:xfrm>
        </p:grpSpPr>
        <p:sp>
          <p:nvSpPr>
            <p:cNvPr id="366" name="Google Shape;366;p4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4748375" y="1244800"/>
            <a:ext cx="3675600" cy="3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720025" y="1244801"/>
            <a:ext cx="3675600" cy="3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38" name="Google Shape;38;p5"/>
          <p:cNvGrpSpPr/>
          <p:nvPr/>
        </p:nvGrpSpPr>
        <p:grpSpPr>
          <a:xfrm>
            <a:off x="720025" y="4331513"/>
            <a:ext cx="1660050" cy="554100"/>
            <a:chOff x="439750" y="360325"/>
            <a:chExt cx="1660050" cy="554100"/>
          </a:xfrm>
        </p:grpSpPr>
        <p:sp>
          <p:nvSpPr>
            <p:cNvPr id="39" name="Google Shape;39;p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-3755595" y="-3837918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41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373" name="Google Shape;373;p4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8" name="Google Shape;378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9" name="Google Shape;379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0" name="Google Shape;38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2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3" name="Google Shape;383;p4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4" name="Google Shape;384;p4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5" name="Google Shape;38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13250" y="5427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-1189262" y="2622260"/>
            <a:ext cx="2323116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6"/>
          <p:cNvGrpSpPr/>
          <p:nvPr/>
        </p:nvGrpSpPr>
        <p:grpSpPr>
          <a:xfrm>
            <a:off x="8357395" y="2343975"/>
            <a:ext cx="786600" cy="2666275"/>
            <a:chOff x="8357395" y="2343975"/>
            <a:chExt cx="786600" cy="2666275"/>
          </a:xfrm>
        </p:grpSpPr>
        <p:sp>
          <p:nvSpPr>
            <p:cNvPr id="49" name="Google Shape;49;p6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" name="Google Shape;5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3">
            <a:off x="-1932600" y="3729828"/>
            <a:ext cx="4400439" cy="259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99999">
            <a:off x="-4038473" y="-3812434"/>
            <a:ext cx="7657250" cy="893562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4431125" y="3300275"/>
            <a:ext cx="3999600" cy="9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58" name="Google Shape;58;p7"/>
          <p:cNvSpPr txBox="1"/>
          <p:nvPr>
            <p:ph type="title"/>
          </p:nvPr>
        </p:nvSpPr>
        <p:spPr>
          <a:xfrm>
            <a:off x="4431125" y="1195675"/>
            <a:ext cx="3999600" cy="18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59" name="Google Shape;59;p7"/>
          <p:cNvSpPr/>
          <p:nvPr>
            <p:ph idx="2" type="pic"/>
          </p:nvPr>
        </p:nvSpPr>
        <p:spPr>
          <a:xfrm>
            <a:off x="639925" y="964050"/>
            <a:ext cx="3568200" cy="32154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pic>
        <p:nvPicPr>
          <p:cNvPr id="60" name="Google Shape;6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493135">
            <a:off x="7547268" y="-817276"/>
            <a:ext cx="2675654" cy="2713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4" name="Google Shape;64;p8"/>
          <p:cNvGrpSpPr/>
          <p:nvPr/>
        </p:nvGrpSpPr>
        <p:grpSpPr>
          <a:xfrm rot="5400000">
            <a:off x="4173082" y="3083650"/>
            <a:ext cx="786600" cy="2666275"/>
            <a:chOff x="8357395" y="2343975"/>
            <a:chExt cx="786600" cy="2666275"/>
          </a:xfrm>
        </p:grpSpPr>
        <p:sp>
          <p:nvSpPr>
            <p:cNvPr id="65" name="Google Shape;65;p8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615437" y="-361900"/>
            <a:ext cx="8812037" cy="65186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/>
          <p:nvPr>
            <p:ph idx="2" type="pic"/>
          </p:nvPr>
        </p:nvSpPr>
        <p:spPr>
          <a:xfrm>
            <a:off x="892413" y="1182600"/>
            <a:ext cx="3245400" cy="27783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sp>
        <p:nvSpPr>
          <p:cNvPr id="73" name="Google Shape;73;p9"/>
          <p:cNvSpPr txBox="1"/>
          <p:nvPr>
            <p:ph type="title"/>
          </p:nvPr>
        </p:nvSpPr>
        <p:spPr>
          <a:xfrm>
            <a:off x="4313488" y="1335850"/>
            <a:ext cx="39381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4" name="Google Shape;74;p9"/>
          <p:cNvSpPr txBox="1"/>
          <p:nvPr>
            <p:ph idx="1" type="subTitle"/>
          </p:nvPr>
        </p:nvSpPr>
        <p:spPr>
          <a:xfrm>
            <a:off x="4313488" y="2249000"/>
            <a:ext cx="39381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75" name="Google Shape;75;p9"/>
          <p:cNvGrpSpPr/>
          <p:nvPr/>
        </p:nvGrpSpPr>
        <p:grpSpPr>
          <a:xfrm rot="5400000">
            <a:off x="7055395" y="3156100"/>
            <a:ext cx="786600" cy="2666275"/>
            <a:chOff x="8357395" y="2343975"/>
            <a:chExt cx="786600" cy="2666275"/>
          </a:xfrm>
        </p:grpSpPr>
        <p:sp>
          <p:nvSpPr>
            <p:cNvPr id="76" name="Google Shape;76;p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0" name="Google Shape;8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92947" y="-6283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>
            <p:ph idx="1" type="body"/>
          </p:nvPr>
        </p:nvSpPr>
        <p:spPr>
          <a:xfrm>
            <a:off x="1375800" y="3330875"/>
            <a:ext cx="6392400" cy="1277700"/>
          </a:xfrm>
          <a:prstGeom prst="rect">
            <a:avLst/>
          </a:prstGeom>
          <a:solidFill>
            <a:srgbClr val="00AB8D">
              <a:alpha val="32139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latin typeface="Aldrich"/>
                <a:ea typeface="Aldrich"/>
                <a:cs typeface="Aldrich"/>
                <a:sym typeface="Aldrich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Char char="●"/>
              <a:defRPr sz="18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R1pX5ewfaXJRv09DOTQOdQhlwa8g8mnK/view" TargetMode="External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35326" y="-494763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1354059" y="3508750"/>
            <a:ext cx="6184100" cy="36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402124" y="-399600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625" y="-2120444"/>
            <a:ext cx="6184100" cy="3647644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4"/>
          <p:cNvSpPr txBox="1"/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FFFFFF"/>
                </a:solidFill>
              </a:rPr>
              <a:t>LASER </a:t>
            </a:r>
            <a:r>
              <a:rPr lang="en" sz="5900">
                <a:solidFill>
                  <a:srgbClr val="FFFFFF"/>
                </a:solidFill>
              </a:rPr>
              <a:t>LIGHT</a:t>
            </a:r>
            <a:r>
              <a:rPr lang="en" sz="4800">
                <a:solidFill>
                  <a:srgbClr val="FFFFFF"/>
                </a:solidFill>
              </a:rPr>
              <a:t> 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SHOW</a:t>
            </a:r>
            <a:endParaRPr sz="4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/>
          <p:nvPr>
            <p:ph type="title"/>
          </p:nvPr>
        </p:nvSpPr>
        <p:spPr>
          <a:xfrm>
            <a:off x="2976488" y="307250"/>
            <a:ext cx="39381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400" name="Google Shape;400;p45"/>
          <p:cNvSpPr txBox="1"/>
          <p:nvPr>
            <p:ph idx="1" type="subTitle"/>
          </p:nvPr>
        </p:nvSpPr>
        <p:spPr>
          <a:xfrm>
            <a:off x="3924675" y="2221525"/>
            <a:ext cx="5304900" cy="15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We are the Laser Light Show Team</a:t>
            </a:r>
            <a:endParaRPr b="1" sz="24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Our goal was to make a laser console that can project shapes, images, animations and most importantly… Pong</a:t>
            </a:r>
            <a:endParaRPr b="1" sz="24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401" name="Google Shape;401;p4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850" y="2160575"/>
            <a:ext cx="3264000" cy="2448000"/>
          </a:xfrm>
          <a:prstGeom prst="hexagon">
            <a:avLst>
              <a:gd fmla="val 25000" name="adj"/>
              <a:gd fmla="val 115470" name="vf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09" name="Google Shape;409;p46" title="senior design video fin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7"/>
          <p:cNvSpPr/>
          <p:nvPr/>
        </p:nvSpPr>
        <p:spPr>
          <a:xfrm>
            <a:off x="3028800" y="315100"/>
            <a:ext cx="2168400" cy="21684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7"/>
          <p:cNvSpPr txBox="1"/>
          <p:nvPr>
            <p:ph idx="2" type="title"/>
          </p:nvPr>
        </p:nvSpPr>
        <p:spPr>
          <a:xfrm>
            <a:off x="0" y="875750"/>
            <a:ext cx="4156500" cy="8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Technical Details</a:t>
            </a:r>
            <a:endParaRPr sz="4000"/>
          </a:p>
        </p:txBody>
      </p:sp>
      <p:pic>
        <p:nvPicPr>
          <p:cNvPr id="417" name="Google Shape;41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197200" y="-3534565"/>
            <a:ext cx="7657249" cy="8935624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7"/>
          <p:cNvSpPr txBox="1"/>
          <p:nvPr/>
        </p:nvSpPr>
        <p:spPr>
          <a:xfrm>
            <a:off x="3644350" y="979175"/>
            <a:ext cx="4046700" cy="17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The laser is manipulated using two mirrors driven by galvanometer style motors</a:t>
            </a:r>
            <a:endParaRPr b="1" sz="23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419" name="Google Shape;419;p47"/>
          <p:cNvSpPr txBox="1"/>
          <p:nvPr/>
        </p:nvSpPr>
        <p:spPr>
          <a:xfrm>
            <a:off x="846400" y="2754575"/>
            <a:ext cx="30000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These motors can accelerate at an extreme rate, exceeding the speed of a human eye</a:t>
            </a:r>
            <a:endParaRPr b="1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420" name="Google Shape;420;p47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0" r="2799" t="0"/>
          <a:stretch/>
        </p:blipFill>
        <p:spPr>
          <a:xfrm>
            <a:off x="4497775" y="2850950"/>
            <a:ext cx="2977500" cy="2168400"/>
          </a:xfrm>
          <a:prstGeom prst="hexagon">
            <a:avLst>
              <a:gd fmla="val 18287" name="adj"/>
              <a:gd fmla="val 115470" name="vf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426" name="Google Shape;426;p48"/>
          <p:cNvSpPr txBox="1"/>
          <p:nvPr/>
        </p:nvSpPr>
        <p:spPr>
          <a:xfrm>
            <a:off x="4582825" y="1694200"/>
            <a:ext cx="30000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We created an extensive library of software to allow us to project different visual effects</a:t>
            </a:r>
            <a:endParaRPr sz="2300">
              <a:solidFill>
                <a:schemeClr val="dk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427" name="Google Shape;4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25" y="1488150"/>
            <a:ext cx="2889600" cy="21672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9"/>
          <p:cNvSpPr txBox="1"/>
          <p:nvPr>
            <p:ph type="title"/>
          </p:nvPr>
        </p:nvSpPr>
        <p:spPr>
          <a:xfrm>
            <a:off x="1433025" y="421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Credits</a:t>
            </a:r>
            <a:endParaRPr sz="3000"/>
          </a:p>
        </p:txBody>
      </p:sp>
      <p:pic>
        <p:nvPicPr>
          <p:cNvPr id="433" name="Google Shape;43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197200" y="-3534565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-3070341" y="668825"/>
            <a:ext cx="6184100" cy="36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49"/>
          <p:cNvSpPr txBox="1"/>
          <p:nvPr>
            <p:ph idx="1" type="body"/>
          </p:nvPr>
        </p:nvSpPr>
        <p:spPr>
          <a:xfrm>
            <a:off x="1261700" y="19846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Software: Dominic Benintendi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Circuit Design: Ian Gant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CAD: Ian Gant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Graphic Design: Alyssa Vandale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Management: Drew Edmonds, Aditya Sahi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437" name="Google Shape;437;p49"/>
          <p:cNvSpPr txBox="1"/>
          <p:nvPr>
            <p:ph idx="2" type="body"/>
          </p:nvPr>
        </p:nvSpPr>
        <p:spPr>
          <a:xfrm>
            <a:off x="4430875" y="4211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Special Thanks: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-Dan Allwine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-PJRC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-Adafruit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-Espressif Systems</a:t>
            </a:r>
            <a:endParaRPr b="1" sz="2000">
              <a:solidFill>
                <a:schemeClr val="dk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Testing Company by Slidesgo">
  <a:themeElements>
    <a:clrScheme name="Simple Light">
      <a:dk1>
        <a:srgbClr val="FFFFFF"/>
      </a:dk1>
      <a:lt1>
        <a:srgbClr val="FFFFFF"/>
      </a:lt1>
      <a:dk2>
        <a:srgbClr val="000607"/>
      </a:dk2>
      <a:lt2>
        <a:srgbClr val="004651"/>
      </a:lt2>
      <a:accent1>
        <a:srgbClr val="00AB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